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1" r:id="rId2"/>
    <p:sldId id="267" r:id="rId3"/>
    <p:sldId id="268" r:id="rId4"/>
    <p:sldId id="266" r:id="rId5"/>
    <p:sldId id="258" r:id="rId6"/>
    <p:sldId id="264" r:id="rId7"/>
    <p:sldId id="265" r:id="rId8"/>
    <p:sldId id="259" r:id="rId9"/>
    <p:sldId id="263" r:id="rId10"/>
    <p:sldId id="260" r:id="rId11"/>
    <p:sldId id="261" r:id="rId12"/>
    <p:sldId id="262" r:id="rId13"/>
    <p:sldId id="269" r:id="rId14"/>
    <p:sldId id="270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873F3-A974-4DDB-ADCB-34D97C7FF52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F797E-8AFA-4D83-A4E2-25D2D58DB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17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5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8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5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4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1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7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0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4F3D-B189-48C4-8A23-4D28BFB528A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158D-2C62-4836-9B17-6B4C626F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4" r="2106" b="2108"/>
          <a:stretch/>
        </p:blipFill>
        <p:spPr>
          <a:xfrm>
            <a:off x="1244600" y="901897"/>
            <a:ext cx="9639300" cy="46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"/>
          <a:stretch/>
        </p:blipFill>
        <p:spPr>
          <a:xfrm>
            <a:off x="-15240" y="45720"/>
            <a:ext cx="1216152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5"/>
          <a:stretch/>
        </p:blipFill>
        <p:spPr>
          <a:xfrm>
            <a:off x="-167640" y="45720"/>
            <a:ext cx="1235964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04" y="0"/>
            <a:ext cx="11149263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800" y="519992"/>
            <a:ext cx="39909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Choosing a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start drawing up a short list of universities which you might consider</a:t>
            </a:r>
          </a:p>
          <a:p>
            <a:r>
              <a:rPr lang="en-GB" dirty="0" smtClean="0"/>
              <a:t>Remember to choose a range of entry requirements and list them in your book (page  )</a:t>
            </a:r>
          </a:p>
          <a:p>
            <a:r>
              <a:rPr lang="en-GB" dirty="0" smtClean="0"/>
              <a:t>If you any specific questions do not be afraid to contact the admissions department of a university – they will fall over themselves to help you</a:t>
            </a:r>
          </a:p>
          <a:p>
            <a:pPr marL="0" indent="0" algn="ctr">
              <a:buNone/>
            </a:pPr>
            <a:r>
              <a:rPr lang="en-GB" sz="4000" dirty="0" smtClean="0"/>
              <a:t>Remember – they need you more than you need them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11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Choosing a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I want to do when I leave university?</a:t>
            </a:r>
          </a:p>
          <a:p>
            <a:r>
              <a:rPr lang="en-GB" dirty="0" smtClean="0"/>
              <a:t>What are the degree requirements for that career?</a:t>
            </a:r>
          </a:p>
          <a:p>
            <a:r>
              <a:rPr lang="en-GB" dirty="0" smtClean="0"/>
              <a:t>What courses could I do?</a:t>
            </a:r>
          </a:p>
          <a:p>
            <a:r>
              <a:rPr lang="en-GB" dirty="0" smtClean="0"/>
              <a:t>Which is going to give me the most options when I finish?</a:t>
            </a:r>
          </a:p>
          <a:p>
            <a:r>
              <a:rPr lang="en-GB" dirty="0" smtClean="0"/>
              <a:t>Do I want the option of a sandwich course?</a:t>
            </a:r>
          </a:p>
          <a:p>
            <a:r>
              <a:rPr lang="en-GB" dirty="0" smtClean="0"/>
              <a:t>Do I want the option of a masters degree?</a:t>
            </a:r>
          </a:p>
          <a:p>
            <a:r>
              <a:rPr lang="en-GB" dirty="0" smtClean="0"/>
              <a:t>Do I want the opportunity for a placement abroad?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6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Choosing a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offer the courses I want?</a:t>
            </a:r>
          </a:p>
          <a:p>
            <a:r>
              <a:rPr lang="en-GB" dirty="0" smtClean="0"/>
              <a:t>Where does the course rank nationally against others?</a:t>
            </a:r>
          </a:p>
          <a:p>
            <a:r>
              <a:rPr lang="en-GB" dirty="0" smtClean="0"/>
              <a:t>Do I want to go to a Russell Group university?</a:t>
            </a:r>
          </a:p>
          <a:p>
            <a:r>
              <a:rPr lang="en-GB" dirty="0" smtClean="0"/>
              <a:t>Do I want to apply to Cambridge?</a:t>
            </a:r>
          </a:p>
          <a:p>
            <a:r>
              <a:rPr lang="en-GB" dirty="0" smtClean="0"/>
              <a:t>What facilities does the university offer?</a:t>
            </a:r>
          </a:p>
          <a:p>
            <a:r>
              <a:rPr lang="en-GB" dirty="0" smtClean="0"/>
              <a:t>Am I likely to be able to meet the entry requirements of the university?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1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questions to ask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Do you want to be close to home?</a:t>
            </a:r>
          </a:p>
          <a:p>
            <a:r>
              <a:rPr lang="en-GB" sz="3600" dirty="0" smtClean="0"/>
              <a:t>Do you want to live at home to save money?</a:t>
            </a:r>
          </a:p>
          <a:p>
            <a:r>
              <a:rPr lang="en-GB" sz="3600" dirty="0" smtClean="0"/>
              <a:t>Do I want a campus university or one in a town?</a:t>
            </a:r>
          </a:p>
          <a:p>
            <a:r>
              <a:rPr lang="en-GB" sz="3600" dirty="0" smtClean="0"/>
              <a:t>Do I want to be a large or small town?</a:t>
            </a:r>
          </a:p>
          <a:p>
            <a:r>
              <a:rPr lang="en-GB" sz="3600" dirty="0" smtClean="0"/>
              <a:t>How often will I want to come home and how much will this cost?</a:t>
            </a:r>
          </a:p>
          <a:p>
            <a:r>
              <a:rPr lang="en-GB" sz="3600" dirty="0" smtClean="0"/>
              <a:t>How much will the accommodation cost?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024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Finding the right university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600" dirty="0" smtClean="0"/>
              <a:t>Research!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9884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0"/>
            <a:ext cx="1210056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"/>
          <a:stretch/>
        </p:blipFill>
        <p:spPr>
          <a:xfrm>
            <a:off x="0" y="0"/>
            <a:ext cx="1220724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" y="76200"/>
            <a:ext cx="11597640" cy="77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277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Choosing a course</vt:lpstr>
      <vt:lpstr>Choosing a university</vt:lpstr>
      <vt:lpstr>Key questions to ask yourself</vt:lpstr>
      <vt:lpstr>Finding the right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university</vt:lpstr>
    </vt:vector>
  </TitlesOfParts>
  <Company>Cottesloe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 University</dc:title>
  <dc:creator>AYoungs</dc:creator>
  <cp:lastModifiedBy>CMatcham</cp:lastModifiedBy>
  <cp:revision>11</cp:revision>
  <cp:lastPrinted>2017-06-21T11:58:19Z</cp:lastPrinted>
  <dcterms:created xsi:type="dcterms:W3CDTF">2016-06-17T11:29:57Z</dcterms:created>
  <dcterms:modified xsi:type="dcterms:W3CDTF">2017-09-29T12:11:53Z</dcterms:modified>
</cp:coreProperties>
</file>