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78" r:id="rId8"/>
    <p:sldId id="280" r:id="rId9"/>
    <p:sldId id="272" r:id="rId10"/>
    <p:sldId id="266" r:id="rId11"/>
    <p:sldId id="276" r:id="rId12"/>
    <p:sldId id="267" r:id="rId13"/>
    <p:sldId id="279" r:id="rId14"/>
    <p:sldId id="264" r:id="rId15"/>
    <p:sldId id="282" r:id="rId16"/>
    <p:sldId id="269" r:id="rId17"/>
    <p:sldId id="275" r:id="rId18"/>
    <p:sldId id="262" r:id="rId19"/>
    <p:sldId id="265" r:id="rId20"/>
    <p:sldId id="263" r:id="rId21"/>
    <p:sldId id="270" r:id="rId22"/>
    <p:sldId id="271" r:id="rId23"/>
    <p:sldId id="274" r:id="rId24"/>
    <p:sldId id="273" r:id="rId25"/>
    <p:sldId id="27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9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0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7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4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9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6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6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2743-8E2D-4B5C-8708-A45A7746C73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09228-33E2-4990-BE76-FEC021BA0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699"/>
            <a:ext cx="9144000" cy="1439863"/>
          </a:xfrm>
        </p:spPr>
        <p:txBody>
          <a:bodyPr/>
          <a:lstStyle/>
          <a:p>
            <a:r>
              <a:rPr lang="en-GB" dirty="0" smtClean="0"/>
              <a:t>Train Like A Champion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2357438"/>
            <a:ext cx="9144000" cy="9572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Year 13 Easter Assembly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3314700"/>
            <a:ext cx="5513387" cy="331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"/>
          <a:stretch/>
        </p:blipFill>
        <p:spPr>
          <a:xfrm>
            <a:off x="8430015" y="3169143"/>
            <a:ext cx="2504685" cy="36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for your race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2907082" cy="4351338"/>
          </a:xfrm>
        </p:spPr>
        <p:txBody>
          <a:bodyPr/>
          <a:lstStyle/>
          <a:p>
            <a:r>
              <a:rPr lang="en-GB" dirty="0" smtClean="0"/>
              <a:t>Have a training schedule and stick to it</a:t>
            </a:r>
            <a:endParaRPr lang="en-GB" dirty="0"/>
          </a:p>
        </p:txBody>
      </p:sp>
      <p:sp>
        <p:nvSpPr>
          <p:cNvPr id="5" name="AutoShape 2" descr="https://image.slidesharecdn.com/13week-120127102306-phpapp02/95/13-week-training-schedule-5-728.jpg?cb=13276602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image.slidesharecdn.com/13week-120127102306-phpapp02/95/13-week-training-schedule-5-728.jpg?cb=13276602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s://image.slidesharecdn.com/13week-120127102306-phpapp02/95/13-week-training-schedule-5-728.jpg?cb=132766025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283" y="1590480"/>
            <a:ext cx="6746642" cy="50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Specificity </a:t>
            </a:r>
            <a:br>
              <a:rPr lang="en-GB" dirty="0" smtClean="0"/>
            </a:br>
            <a:r>
              <a:rPr lang="en-GB" dirty="0" smtClean="0"/>
              <a:t>Focus on the things you need to know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98" y="1690688"/>
            <a:ext cx="7078374" cy="51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for your final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 on the weaknesses in your game and avoid ‘ego practice’</a:t>
            </a:r>
            <a:endParaRPr lang="en-GB" dirty="0"/>
          </a:p>
        </p:txBody>
      </p:sp>
      <p:sp>
        <p:nvSpPr>
          <p:cNvPr id="4" name="AutoShape 2" descr="https://media.licdn.com/mpr/mpr/p/2/005/0b1/32b/05142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293" y="2482850"/>
            <a:ext cx="515174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 smtClean="0"/>
              <a:t>If you have to eat two frogs eat the ugly one first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3"/>
          <a:stretch/>
        </p:blipFill>
        <p:spPr>
          <a:xfrm>
            <a:off x="838200" y="2174685"/>
            <a:ext cx="4309998" cy="306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174685"/>
            <a:ext cx="5410200" cy="35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images.express.co.uk/img/dynamic/72/285x214/352147_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1036" y="2686102"/>
            <a:ext cx="3929928" cy="33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Training for your final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2835" y="12699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dirty="0" smtClean="0"/>
              <a:t>Find the weakness in your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7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3.mirror.co.uk/incoming/article5076804.ece/ALTERNATES/s1200/andy-murray-practice-sess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216" y="1041879"/>
            <a:ext cx="6541301" cy="35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grandslamgal.com/wp-content/uploads/2015/06/Queens-Practice-2015-Murray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38" y="333911"/>
            <a:ext cx="4514070" cy="30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.gettyimages.com/photos/andy-murray-of-great-britain-plays-a-forehand-during-a-practice-on-picture-id5456289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208" y="257976"/>
            <a:ext cx="3540577" cy="23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hu9t72zwflj44abyp2h0pfe-wpengine.netdna-ssl.com/wp-content/uploads/2015/11/murra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2839" y="2261888"/>
            <a:ext cx="4090906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abc.net.au/news/image/7937622-3x2-940x62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7"/>
          <a:stretch/>
        </p:blipFill>
        <p:spPr bwMode="auto">
          <a:xfrm>
            <a:off x="6781089" y="4212605"/>
            <a:ext cx="3530408" cy="24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e1.365dm.com/16/06/16-9/20/tennis-grand-slam-andy-murray-wimbledon_3491504.jpg?2016062723012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89" y="3105489"/>
            <a:ext cx="4185967" cy="23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3.mirror.co.uk/incoming/article3016997.ece/ALTERNATES/s615/Andy-Murray-training-for-the-Australian-Ope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923" y="4302182"/>
            <a:ext cx="3482235" cy="2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 smtClean="0"/>
              <a:t>Overload – Harder/more often/for longer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13" y="2008909"/>
            <a:ext cx="4900706" cy="362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4"/>
          <a:stretch/>
        </p:blipFill>
        <p:spPr>
          <a:xfrm>
            <a:off x="5105219" y="2008909"/>
            <a:ext cx="7086781" cy="47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 smtClean="0"/>
              <a:t>Progression – gradually increase the workload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28" y="1858484"/>
            <a:ext cx="8534399" cy="45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 smtClean="0"/>
              <a:t>Training for your final</a:t>
            </a:r>
            <a:br>
              <a:rPr lang="en-GB" sz="6000" dirty="0" smtClean="0"/>
            </a:br>
            <a:r>
              <a:rPr lang="en-GB" sz="4900" dirty="0" smtClean="0"/>
              <a:t>Find your comfy shoes and train in them</a:t>
            </a:r>
            <a:endParaRPr lang="en-GB" sz="6000" dirty="0"/>
          </a:p>
        </p:txBody>
      </p:sp>
      <p:pic>
        <p:nvPicPr>
          <p:cNvPr id="1028" name="Picture 4" descr="http://i.dailymail.co.uk/i/pix/2013/09/12/article-2418258-1641D97B000005DC-951_634x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331027"/>
            <a:ext cx="60388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ntblanc.com/content/dam/mtb/products/writing-instruments/113/618/113618/202538-ecom-retina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783" y="1400174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37698"/>
            <a:ext cx="9946710" cy="903720"/>
          </a:xfrm>
        </p:spPr>
        <p:txBody>
          <a:bodyPr/>
          <a:lstStyle/>
          <a:p>
            <a:r>
              <a:rPr lang="en-GB" dirty="0" smtClean="0"/>
              <a:t>Spend as much time with your coach as you can and get feedback and practice ideas</a:t>
            </a:r>
            <a:endParaRPr lang="en-GB" dirty="0"/>
          </a:p>
        </p:txBody>
      </p:sp>
      <p:pic>
        <p:nvPicPr>
          <p:cNvPr id="5124" name="Picture 4" descr="http://lakersblog.latimes.com/.a/6a00d8341c506253ef015433cc9879970c-600w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609" y="2468765"/>
            <a:ext cx="5354782" cy="39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oach feed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8" descr="http://feedbackacademy.dk/WordPress/wp-content/uploads/2015/02/iStock_000028618816XX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4876" y="3380508"/>
            <a:ext cx="4012479" cy="26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9906"/>
            <a:ext cx="10515600" cy="743961"/>
          </a:xfrm>
        </p:spPr>
        <p:txBody>
          <a:bodyPr/>
          <a:lstStyle/>
          <a:p>
            <a:pPr algn="ctr"/>
            <a:r>
              <a:rPr lang="en-GB" dirty="0" smtClean="0"/>
              <a:t>How hard to you work?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3448" y="1126619"/>
            <a:ext cx="5157787" cy="608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A2 Students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42287" y="1860402"/>
            <a:ext cx="3268749" cy="4997598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</a:rPr>
              <a:t>Student A  -  AAAA*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6"/>
                </a:solidFill>
              </a:rPr>
              <a:t>25 hours</a:t>
            </a:r>
          </a:p>
          <a:p>
            <a:r>
              <a:rPr lang="en-GB" sz="2400" dirty="0" smtClean="0">
                <a:solidFill>
                  <a:schemeClr val="accent6"/>
                </a:solidFill>
              </a:rPr>
              <a:t>Student B – AAB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6"/>
                </a:solidFill>
              </a:rPr>
              <a:t>25 hours</a:t>
            </a:r>
          </a:p>
          <a:p>
            <a:r>
              <a:rPr lang="en-GB" sz="2400" dirty="0" smtClean="0">
                <a:solidFill>
                  <a:schemeClr val="accent6"/>
                </a:solidFill>
              </a:rPr>
              <a:t>Student C – D A*A*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6"/>
                </a:solidFill>
              </a:rPr>
              <a:t>26 hours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Student D – DEU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</a:rPr>
              <a:t>3 hours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Student E – DEE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- 5 hours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54314" y="1198173"/>
            <a:ext cx="5183188" cy="55489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AS Students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374699" y="1806738"/>
            <a:ext cx="2834014" cy="50512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Student A – AAB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6"/>
                </a:solidFill>
              </a:rPr>
              <a:t>22 hours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Student B – AAA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6"/>
                </a:solidFill>
              </a:rPr>
              <a:t>20 hours 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Student C – ABB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6"/>
                </a:solidFill>
              </a:rPr>
              <a:t>20 hours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Student D – UUE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1 hour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Student E – UEE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- 4 hours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/>
              <a:t>S</a:t>
            </a:r>
            <a:r>
              <a:rPr lang="en-GB" dirty="0" smtClean="0"/>
              <a:t>ort your body clock</a:t>
            </a:r>
            <a:endParaRPr lang="en-GB" dirty="0"/>
          </a:p>
        </p:txBody>
      </p:sp>
      <p:pic>
        <p:nvPicPr>
          <p:cNvPr id="3074" name="Picture 2" descr="http://www.techspot.com/images2/downloads/topdownload/2014/12/alarmcloc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317" y="2177977"/>
            <a:ext cx="3342120" cy="33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.ucl.ac.uk/library-archae/files/2013/03/photo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033" y="2624851"/>
            <a:ext cx="3743871" cy="26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0702"/>
          </a:xfrm>
        </p:spPr>
        <p:txBody>
          <a:bodyPr/>
          <a:lstStyle/>
          <a:p>
            <a:pPr algn="ctr"/>
            <a:r>
              <a:rPr lang="en-GB" dirty="0" smtClean="0"/>
              <a:t>Event rehearsal – train at the same time as your event e.g. 9.00am – get your body in the routine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0" r="2681"/>
          <a:stretch/>
        </p:blipFill>
        <p:spPr>
          <a:xfrm>
            <a:off x="838200" y="2826327"/>
            <a:ext cx="5456307" cy="3286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68" y="2781588"/>
            <a:ext cx="39243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Training for your Final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0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Anticipate problems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58535"/>
            <a:ext cx="5229426" cy="4109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60" y="2646218"/>
            <a:ext cx="3619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Training for your final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Get your diet right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88" y="1922555"/>
            <a:ext cx="3315919" cy="4490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059" y="2778861"/>
            <a:ext cx="3465881" cy="308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6"/>
          <a:stretch/>
        </p:blipFill>
        <p:spPr>
          <a:xfrm>
            <a:off x="8389792" y="2357030"/>
            <a:ext cx="2994049" cy="38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/>
              <a:t>M</a:t>
            </a:r>
            <a:r>
              <a:rPr lang="en-GB" dirty="0" smtClean="0"/>
              <a:t>ake sure that others are prepared too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98" y="2108493"/>
            <a:ext cx="4779551" cy="4090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910" y="1690688"/>
            <a:ext cx="2906596" cy="238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883" y="4405080"/>
            <a:ext cx="4669026" cy="2146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98" y="1690688"/>
            <a:ext cx="2137431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 smtClean="0"/>
              <a:t>Remind yourself why you are doing all of this and the rewards at the end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4"/>
          <a:stretch/>
        </p:blipFill>
        <p:spPr>
          <a:xfrm>
            <a:off x="700146" y="2394464"/>
            <a:ext cx="4562475" cy="325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936" y="2880230"/>
            <a:ext cx="6032703" cy="24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br>
              <a:rPr lang="en-GB" dirty="0" smtClean="0"/>
            </a:br>
            <a:r>
              <a:rPr lang="en-GB" dirty="0" smtClean="0"/>
              <a:t>Believe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9" y="1770023"/>
            <a:ext cx="4090987" cy="245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213" y="3095764"/>
            <a:ext cx="3072606" cy="3049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2"/>
          <a:stretch/>
        </p:blipFill>
        <p:spPr>
          <a:xfrm>
            <a:off x="8367386" y="1770023"/>
            <a:ext cx="2485026" cy="36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795"/>
            <a:ext cx="10515600" cy="5650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hard do you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87" y="1019644"/>
            <a:ext cx="11608447" cy="51573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 = 0-2 Hours per week</a:t>
            </a:r>
          </a:p>
          <a:p>
            <a:pPr marL="0" indent="0">
              <a:buNone/>
            </a:pPr>
            <a:r>
              <a:rPr lang="en-GB" dirty="0" smtClean="0"/>
              <a:t>5 = 10 hours per week</a:t>
            </a:r>
          </a:p>
          <a:p>
            <a:pPr marL="0" indent="0">
              <a:buNone/>
            </a:pPr>
            <a:r>
              <a:rPr lang="en-GB" dirty="0" smtClean="0"/>
              <a:t>10 = 25 hours per week</a:t>
            </a:r>
          </a:p>
          <a:p>
            <a:pPr marL="0" indent="0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6000" dirty="0" smtClean="0"/>
              <a:t>1    2    3    4    5    6    7    8    9    10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068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hard do you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/>
              <a:t>‘You are the average of the five people that you spend the most time with’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smtClean="0"/>
              <a:t>Those who appear low on the scale will have surrounded themselves with others who apply a similar amount of time. That way they can feel reassured about their actions or lack of them!</a:t>
            </a:r>
          </a:p>
          <a:p>
            <a:pPr marL="0" indent="0" algn="ctr">
              <a:buNone/>
            </a:pPr>
            <a:r>
              <a:rPr lang="en-GB" sz="3200" dirty="0" smtClean="0"/>
              <a:t>‘At least I do more than her!’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62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works the longest?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UK average – 36.3 hours per week</a:t>
            </a:r>
          </a:p>
          <a:p>
            <a:r>
              <a:rPr lang="en-US" sz="4000" dirty="0" smtClean="0"/>
              <a:t>Teacher – 49 hours per week</a:t>
            </a:r>
          </a:p>
          <a:p>
            <a:r>
              <a:rPr lang="en-US" sz="4000" dirty="0" smtClean="0"/>
              <a:t>Politician – 69 hours per week</a:t>
            </a:r>
          </a:p>
          <a:p>
            <a:r>
              <a:rPr lang="en-US" sz="4000" dirty="0" smtClean="0"/>
              <a:t>Junior Doctors – 100 hours per week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smtClean="0"/>
              <a:t>Training for your final</a:t>
            </a:r>
            <a:endParaRPr lang="en-GB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7200" dirty="0" smtClean="0"/>
          </a:p>
          <a:p>
            <a:pPr marL="0" indent="0" algn="ctr">
              <a:buNone/>
            </a:pPr>
            <a:r>
              <a:rPr lang="en-GB" sz="9500" dirty="0" smtClean="0"/>
              <a:t>It’s all in the </a:t>
            </a:r>
            <a:r>
              <a:rPr lang="en-GB" sz="8800" dirty="0" smtClean="0"/>
              <a:t>Preparation!</a:t>
            </a:r>
          </a:p>
          <a:p>
            <a:pPr marL="0" indent="0" algn="ctr">
              <a:buNone/>
            </a:pPr>
            <a:r>
              <a:rPr lang="en-GB" sz="8800" dirty="0" smtClean="0"/>
              <a:t>Prepare in order to succeed or else prepare to fail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6167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 for your final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Work hard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Work Smart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12" y="2627312"/>
            <a:ext cx="4437063" cy="3515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315" y="2599106"/>
            <a:ext cx="5377931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/>
              <a:t>Training for your final</a:t>
            </a:r>
            <a:endParaRPr lang="en-GB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8800" dirty="0" smtClean="0"/>
              <a:t>1 grade</a:t>
            </a:r>
          </a:p>
          <a:p>
            <a:pPr marL="0" indent="0" algn="ctr">
              <a:buNone/>
            </a:pPr>
            <a:r>
              <a:rPr lang="en-GB" sz="16600" dirty="0" smtClean="0"/>
              <a:t>Minimum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6017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016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Training for your final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81945" cy="4351338"/>
          </a:xfrm>
        </p:spPr>
        <p:txBody>
          <a:bodyPr/>
          <a:lstStyle/>
          <a:p>
            <a:r>
              <a:rPr lang="en-GB" sz="4800" dirty="0" smtClean="0"/>
              <a:t>SMART Targets</a:t>
            </a:r>
          </a:p>
          <a:p>
            <a:r>
              <a:rPr lang="en-GB" sz="3200" dirty="0" smtClean="0"/>
              <a:t>Short term – daily</a:t>
            </a:r>
          </a:p>
          <a:p>
            <a:endParaRPr lang="en-GB" sz="3200" dirty="0" smtClean="0"/>
          </a:p>
          <a:p>
            <a:r>
              <a:rPr lang="en-GB" sz="3200" dirty="0" smtClean="0"/>
              <a:t>Medium term – weekly</a:t>
            </a:r>
          </a:p>
          <a:p>
            <a:endParaRPr lang="en-GB" sz="3200" dirty="0" smtClean="0"/>
          </a:p>
          <a:p>
            <a:r>
              <a:rPr lang="en-GB" sz="3200" dirty="0" smtClean="0"/>
              <a:t>Long term – end of the year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690688"/>
            <a:ext cx="58050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 – Specific</a:t>
            </a:r>
          </a:p>
          <a:p>
            <a:r>
              <a:rPr lang="en-GB" sz="4400" dirty="0" smtClean="0"/>
              <a:t>M – Measurable</a:t>
            </a:r>
          </a:p>
          <a:p>
            <a:r>
              <a:rPr lang="en-GB" sz="4400" dirty="0" smtClean="0"/>
              <a:t>A – Achievable</a:t>
            </a:r>
          </a:p>
          <a:p>
            <a:r>
              <a:rPr lang="en-GB" sz="4400" dirty="0" smtClean="0"/>
              <a:t>R - Recorded </a:t>
            </a:r>
          </a:p>
          <a:p>
            <a:r>
              <a:rPr lang="en-GB" sz="4400" dirty="0" smtClean="0"/>
              <a:t>T – Time framed</a:t>
            </a:r>
          </a:p>
          <a:p>
            <a:endParaRPr lang="en-GB" sz="4400" dirty="0" smtClean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818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414</Words>
  <Application>Microsoft Office PowerPoint</Application>
  <PresentationFormat>Widescreen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Train Like A Champion</vt:lpstr>
      <vt:lpstr>How hard to you work?</vt:lpstr>
      <vt:lpstr>How hard do you work?</vt:lpstr>
      <vt:lpstr>How hard do you work?</vt:lpstr>
      <vt:lpstr>Who works the longest?</vt:lpstr>
      <vt:lpstr>Training for your final</vt:lpstr>
      <vt:lpstr>Training for your final</vt:lpstr>
      <vt:lpstr>Training for your final</vt:lpstr>
      <vt:lpstr>Training for your final</vt:lpstr>
      <vt:lpstr>Training for your race</vt:lpstr>
      <vt:lpstr>Specificity  Focus on the things you need to know</vt:lpstr>
      <vt:lpstr>Training for your final</vt:lpstr>
      <vt:lpstr>Training for your final If you have to eat two frogs eat the ugly one first</vt:lpstr>
      <vt:lpstr>Training for your final </vt:lpstr>
      <vt:lpstr>PowerPoint Presentation</vt:lpstr>
      <vt:lpstr>Training for your final Overload – Harder/more often/for longer</vt:lpstr>
      <vt:lpstr>Training for your final Progression – gradually increase the workload</vt:lpstr>
      <vt:lpstr>Training for your final Find your comfy shoes and train in them</vt:lpstr>
      <vt:lpstr>Training for your final</vt:lpstr>
      <vt:lpstr>Training for your final Sort your body clock</vt:lpstr>
      <vt:lpstr>Training for your final</vt:lpstr>
      <vt:lpstr>Training for your Final</vt:lpstr>
      <vt:lpstr>Training for your final Get your diet right </vt:lpstr>
      <vt:lpstr>Training for your final Make sure that others are prepared too</vt:lpstr>
      <vt:lpstr>Training for your final Remind yourself why you are doing all of this and the rewards at the end</vt:lpstr>
      <vt:lpstr>Training for your final Believe</vt:lpstr>
    </vt:vector>
  </TitlesOfParts>
  <Company>Cottesloe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AYoungs</dc:creator>
  <cp:lastModifiedBy>Stella Goddard</cp:lastModifiedBy>
  <cp:revision>34</cp:revision>
  <dcterms:created xsi:type="dcterms:W3CDTF">2017-03-22T08:38:24Z</dcterms:created>
  <dcterms:modified xsi:type="dcterms:W3CDTF">2017-03-23T16:05:08Z</dcterms:modified>
</cp:coreProperties>
</file>